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684C-C777-4907-9B2E-BC4BA950262B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3A45-A20C-4F85-83C0-485EFD887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91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684C-C777-4907-9B2E-BC4BA950262B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3A45-A20C-4F85-83C0-485EFD887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323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684C-C777-4907-9B2E-BC4BA950262B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3A45-A20C-4F85-83C0-485EFD887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785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684C-C777-4907-9B2E-BC4BA950262B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3A45-A20C-4F85-83C0-485EFD887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63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684C-C777-4907-9B2E-BC4BA950262B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3A45-A20C-4F85-83C0-485EFD887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0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684C-C777-4907-9B2E-BC4BA950262B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3A45-A20C-4F85-83C0-485EFD887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76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684C-C777-4907-9B2E-BC4BA950262B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3A45-A20C-4F85-83C0-485EFD887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1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684C-C777-4907-9B2E-BC4BA950262B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3A45-A20C-4F85-83C0-485EFD887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91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684C-C777-4907-9B2E-BC4BA950262B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3A45-A20C-4F85-83C0-485EFD887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48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684C-C777-4907-9B2E-BC4BA950262B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3A45-A20C-4F85-83C0-485EFD887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725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684C-C777-4907-9B2E-BC4BA950262B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3A45-A20C-4F85-83C0-485EFD887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908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0684C-C777-4907-9B2E-BC4BA950262B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83A45-A20C-4F85-83C0-485EFD887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50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Интегрисана методичка пракса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Методичка пракса развоја говора</a:t>
            </a:r>
          </a:p>
          <a:p>
            <a:r>
              <a:rPr lang="sr-Cyrl-RS" dirty="0" smtClean="0"/>
              <a:t>Методичка пракса упознавања околине</a:t>
            </a:r>
          </a:p>
          <a:p>
            <a:r>
              <a:rPr lang="sr-Cyrl-RS" dirty="0" smtClean="0"/>
              <a:t>Методичка пракса ликовног васпитања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50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109" y="493295"/>
            <a:ext cx="11707091" cy="62261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Cyrl-RS" b="1" dirty="0" smtClean="0"/>
              <a:t>МП развоја говора – </a:t>
            </a:r>
            <a:r>
              <a:rPr lang="en-US" b="1" dirty="0" smtClean="0"/>
              <a:t>google classroom: 4agwxk4</a:t>
            </a:r>
            <a:endParaRPr lang="sr-Cyrl-RS" b="1" dirty="0" smtClean="0"/>
          </a:p>
          <a:p>
            <a:pPr marL="0" indent="0">
              <a:buNone/>
            </a:pPr>
            <a:r>
              <a:rPr lang="sr-Cyrl-RS" dirty="0" smtClean="0"/>
              <a:t>Др Милена Зорић Латовљев</a:t>
            </a:r>
          </a:p>
          <a:p>
            <a:pPr marL="0" indent="0">
              <a:buNone/>
            </a:pPr>
            <a:r>
              <a:rPr lang="sr-Cyrl-RS" dirty="0" smtClean="0"/>
              <a:t>Мср Маријана Јелисавчић</a:t>
            </a:r>
            <a:endParaRPr lang="sr-Cyrl-RS" dirty="0"/>
          </a:p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r>
              <a:rPr lang="sr-Cyrl-RS" b="1" dirty="0" smtClean="0"/>
              <a:t>МП упознавања околине</a:t>
            </a:r>
            <a:r>
              <a:rPr lang="en-US" b="1" dirty="0" smtClean="0"/>
              <a:t> – google classroom: </a:t>
            </a:r>
            <a:r>
              <a:rPr lang="en-US" b="1" dirty="0" err="1" smtClean="0"/>
              <a:t>rxtsnsy</a:t>
            </a:r>
            <a:endParaRPr lang="sr-Cyrl-RS" b="1" dirty="0" smtClean="0"/>
          </a:p>
          <a:p>
            <a:pPr marL="0" indent="0">
              <a:buNone/>
            </a:pPr>
            <a:r>
              <a:rPr lang="sr-Cyrl-RS" dirty="0" smtClean="0"/>
              <a:t>Др Отилиа Велишек-Брашко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b="1" dirty="0" smtClean="0"/>
              <a:t>МП Ликовног васпитања</a:t>
            </a:r>
            <a:r>
              <a:rPr lang="en-US" b="1" dirty="0" smtClean="0"/>
              <a:t> – google classroom: ruc64pz</a:t>
            </a:r>
            <a:endParaRPr lang="sr-Cyrl-RS" b="1" dirty="0" smtClean="0"/>
          </a:p>
          <a:p>
            <a:pPr marL="0" indent="0">
              <a:buNone/>
            </a:pPr>
            <a:r>
              <a:rPr lang="sr-Cyrl-RS" dirty="0" smtClean="0"/>
              <a:t>Мср Милош Васиљевић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b="1" dirty="0" smtClean="0"/>
              <a:t>Пријава на учионицу </a:t>
            </a:r>
            <a:r>
              <a:rPr lang="sr-Cyrl-RS" dirty="0" smtClean="0"/>
              <a:t>– име, презиме, </a:t>
            </a:r>
            <a:r>
              <a:rPr lang="sr-Cyrl-RS" b="1" dirty="0" smtClean="0">
                <a:solidFill>
                  <a:srgbClr val="FF0000"/>
                </a:solidFill>
              </a:rPr>
              <a:t>број индекса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b="1" dirty="0" smtClean="0"/>
              <a:t>Мејлови</a:t>
            </a:r>
            <a:r>
              <a:rPr lang="sr-Cyrl-RS" dirty="0" smtClean="0"/>
              <a:t> су они које користите за уобичајену комуникацију са професорима.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20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97042"/>
            <a:ext cx="10515600" cy="5779921"/>
          </a:xfrm>
        </p:spPr>
        <p:txBody>
          <a:bodyPr/>
          <a:lstStyle/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dirty="0" smtClean="0"/>
              <a:t>Сваки студент мора послати Дневник како би био евидентиран у учионици.</a:t>
            </a:r>
          </a:p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r>
              <a:rPr lang="sr-Cyrl-RS" dirty="0" smtClean="0"/>
              <a:t>Ако радите у пару – шаљете исти дневник, али га свако мора послати.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69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6366"/>
          </a:xfrm>
        </p:spPr>
        <p:txBody>
          <a:bodyPr/>
          <a:lstStyle/>
          <a:p>
            <a:r>
              <a:rPr lang="sr-Cyrl-RS" dirty="0" smtClean="0"/>
              <a:t>ВАЖНИ ДАТУМИ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569527"/>
          </a:xfrm>
        </p:spPr>
        <p:txBody>
          <a:bodyPr>
            <a:normAutofit lnSpcReduction="10000"/>
          </a:bodyPr>
          <a:lstStyle/>
          <a:p>
            <a:r>
              <a:rPr lang="sr-Cyrl-RS" b="1" dirty="0" smtClean="0">
                <a:solidFill>
                  <a:srgbClr val="FF0000"/>
                </a:solidFill>
              </a:rPr>
              <a:t>9. 4. 2023. </a:t>
            </a:r>
            <a:r>
              <a:rPr lang="sr-Cyrl-RS" dirty="0" smtClean="0"/>
              <a:t>– прва верзија Дневника</a:t>
            </a:r>
          </a:p>
          <a:p>
            <a:pPr marL="0" indent="0">
              <a:buNone/>
            </a:pPr>
            <a:r>
              <a:rPr lang="sr-Cyrl-RS" dirty="0" smtClean="0"/>
              <a:t>Имате право на једне консултације. Пожељно је да то право искористите.</a:t>
            </a:r>
          </a:p>
          <a:p>
            <a:r>
              <a:rPr lang="sr-Cyrl-RS" b="1" dirty="0">
                <a:solidFill>
                  <a:srgbClr val="FF0000"/>
                </a:solidFill>
              </a:rPr>
              <a:t>30. 4. 2023. </a:t>
            </a:r>
            <a:r>
              <a:rPr lang="sr-Cyrl-RS" dirty="0" smtClean="0"/>
              <a:t>– Рок за повратну информацију од професора методичара. (Што пре предате Дневник, пре ћете добити повратну информацију.)</a:t>
            </a:r>
          </a:p>
          <a:p>
            <a:r>
              <a:rPr lang="sr-Cyrl-RS" b="1" dirty="0" smtClean="0">
                <a:solidFill>
                  <a:srgbClr val="FF0000"/>
                </a:solidFill>
              </a:rPr>
              <a:t>10. 5. 2023. </a:t>
            </a:r>
            <a:r>
              <a:rPr lang="sr-Cyrl-RS" dirty="0" smtClean="0"/>
              <a:t>– Крајњи рок за слање финалних верзија дневника. Очекује се да сте пажљиво унели све тражене корекције и повратне информације добијате на испиту.</a:t>
            </a:r>
          </a:p>
          <a:p>
            <a:r>
              <a:rPr lang="sr-Cyrl-RS" b="1" dirty="0" smtClean="0">
                <a:solidFill>
                  <a:srgbClr val="FF0000"/>
                </a:solidFill>
              </a:rPr>
              <a:t>22. 5 – 26. 5. 2023. </a:t>
            </a:r>
            <a:r>
              <a:rPr lang="sr-Cyrl-RS" dirty="0" smtClean="0"/>
              <a:t>– Испит из сва три предмета (студенти који код др Булатовић полажу МП упознавања околине, полажу само МП развоја говора и МП ликовног васпитања). </a:t>
            </a:r>
            <a:r>
              <a:rPr lang="sr-Cyrl-RS" dirty="0" smtClean="0">
                <a:solidFill>
                  <a:srgbClr val="FF0000"/>
                </a:solidFill>
              </a:rPr>
              <a:t>Тачан распоред полагања испита биће накнадно објављен.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93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Именовње документа</a:t>
            </a:r>
          </a:p>
          <a:p>
            <a:pPr marL="0" indent="0">
              <a:buNone/>
            </a:pPr>
            <a:endParaRPr lang="sr-Cyrl-RS" dirty="0" smtClean="0"/>
          </a:p>
          <a:p>
            <a:pPr marL="514350" indent="-514350">
              <a:buAutoNum type="arabicPeriod"/>
            </a:pPr>
            <a:r>
              <a:rPr lang="sr-Cyrl-RS" dirty="0" smtClean="0"/>
              <a:t>презиме_презиме_ИМП – назив прве верзија</a:t>
            </a:r>
          </a:p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r>
              <a:rPr lang="sr-Cyrl-RS" dirty="0" smtClean="0"/>
              <a:t>2. презиме_презиме_ИМП_финал – назив коначневерзија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93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ИСПИТ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Презентација – до 5 слајдова</a:t>
            </a:r>
          </a:p>
          <a:p>
            <a:r>
              <a:rPr lang="sr-Cyrl-RS" dirty="0" smtClean="0"/>
              <a:t>Фотографије настале током праксе, које ћете описивати, коментарисати</a:t>
            </a:r>
          </a:p>
          <a:p>
            <a:r>
              <a:rPr lang="sr-Cyrl-RS" dirty="0" smtClean="0"/>
              <a:t>Треба да поделите са нама информације које сте изоставили или је учинковитије да их усмено презентујете</a:t>
            </a:r>
          </a:p>
          <a:p>
            <a:endParaRPr lang="sr-Cyrl-RS" dirty="0"/>
          </a:p>
          <a:p>
            <a:r>
              <a:rPr lang="sr-Cyrl-RS" b="1" dirty="0" smtClean="0"/>
              <a:t>Без текста</a:t>
            </a:r>
            <a:r>
              <a:rPr lang="sr-Cyrl-RS" dirty="0" smtClean="0"/>
              <a:t>, то се налази у Дневнику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29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281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Интегрисана методичка пракса</vt:lpstr>
      <vt:lpstr>PowerPoint Presentation</vt:lpstr>
      <vt:lpstr>PowerPoint Presentation</vt:lpstr>
      <vt:lpstr>ВАЖНИ ДАТУМИ</vt:lpstr>
      <vt:lpstr>PowerPoint Presentation</vt:lpstr>
      <vt:lpstr>ИСПИТ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Интегрисана методичка пракса</dc:title>
  <dc:creator>Милена Зорић Латовљев</dc:creator>
  <cp:lastModifiedBy>Милена Зорић Латовљев</cp:lastModifiedBy>
  <cp:revision>10</cp:revision>
  <dcterms:created xsi:type="dcterms:W3CDTF">2023-03-09T08:41:22Z</dcterms:created>
  <dcterms:modified xsi:type="dcterms:W3CDTF">2023-03-09T09:34:59Z</dcterms:modified>
</cp:coreProperties>
</file>